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72" r:id="rId12"/>
    <p:sldId id="266" r:id="rId13"/>
    <p:sldId id="269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E1186-B8E0-484D-BDC0-73DE0AE17D82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8DC94-29BF-4ABB-B7BD-6681EC7AB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DC94-29BF-4ABB-B7BD-6681EC7ABA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020-03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1" y="0"/>
            <a:ext cx="93725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285861"/>
            <a:ext cx="5143536" cy="1428759"/>
          </a:xfrm>
        </p:spPr>
        <p:txBody>
          <a:bodyPr>
            <a:prstTxWarp prst="textDeflateBottom">
              <a:avLst/>
            </a:prstTxWarp>
            <a:normAutofit/>
            <a:scene3d>
              <a:camera prst="perspectiveAbove"/>
              <a:lightRig rig="threePt" dir="t"/>
            </a:scene3d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Фото отчёт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571744"/>
            <a:ext cx="5286412" cy="3429024"/>
          </a:xfrm>
        </p:spPr>
        <p:txBody>
          <a:bodyPr>
            <a:normAutofit fontScale="70000" lnSpcReduction="20000"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6400" b="1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Лето красное </a:t>
            </a:r>
          </a:p>
          <a:p>
            <a:r>
              <a:rPr lang="ru-RU" sz="6400" b="1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пришло.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МКДОУ №16 «Ромашка»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Грозина</a:t>
            </a:r>
            <a:r>
              <a:rPr lang="ru-RU" sz="2000" b="1" dirty="0" smtClean="0">
                <a:solidFill>
                  <a:srgbClr val="C00000"/>
                </a:solidFill>
              </a:rPr>
              <a:t> Ирина </a:t>
            </a:r>
            <a:r>
              <a:rPr lang="ru-RU" sz="2000" b="1" smtClean="0">
                <a:solidFill>
                  <a:srgbClr val="C00000"/>
                </a:solidFill>
              </a:rPr>
              <a:t>Ивановна </a:t>
            </a:r>
            <a:r>
              <a:rPr lang="ru-RU" sz="2000" b="1" smtClean="0">
                <a:solidFill>
                  <a:srgbClr val="C00000"/>
                </a:solidFill>
              </a:rPr>
              <a:t>2022г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г.Талица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C:\Users\User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205" name="Picture 13" descr="C:\Users\User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User\Desktop\1396725406_fonovyy-detskiy-futazh-le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8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1429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Удивляется народ: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 за чудо-огород?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Здесь редис есть и салат,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Лук, петрушка и шпинат.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Помидоры, огурцы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Зреют дружно - молодцы!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картофель, и капуста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Растут на грядках густо-густо.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все дружно говорят: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"Мы растём здесь для ребят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203" name="Picture 11" descr="C:\Users\User\Desktop\лето2018\SAM_4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73650" y="-1643098"/>
            <a:ext cx="18288000" cy="3286148"/>
          </a:xfrm>
          <a:prstGeom prst="rect">
            <a:avLst/>
          </a:prstGeom>
          <a:noFill/>
        </p:spPr>
      </p:pic>
      <p:pic>
        <p:nvPicPr>
          <p:cNvPr id="18" name="Picture 3" descr="C:\Users\User\Desktop\лето2018\SAM_4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357562"/>
            <a:ext cx="5429159" cy="3053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User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лето2018\SAM_4229.JPG"/>
          <p:cNvPicPr>
            <a:picLocks noChangeAspect="1" noChangeArrowheads="1"/>
          </p:cNvPicPr>
          <p:nvPr/>
        </p:nvPicPr>
        <p:blipFill>
          <a:blip r:embed="rId3" cstate="print"/>
          <a:srcRect l="12500" r="12500"/>
          <a:stretch>
            <a:fillRect/>
          </a:stretch>
        </p:blipFill>
        <p:spPr bwMode="auto">
          <a:xfrm>
            <a:off x="214282" y="214290"/>
            <a:ext cx="3786182" cy="2839637"/>
          </a:xfrm>
          <a:prstGeom prst="rect">
            <a:avLst/>
          </a:prstGeom>
          <a:noFill/>
        </p:spPr>
      </p:pic>
      <p:pic>
        <p:nvPicPr>
          <p:cNvPr id="6" name="Picture 4" descr="C:\Users\User\Desktop\лето2018\SAM_4224.JPG"/>
          <p:cNvPicPr>
            <a:picLocks noChangeAspect="1" noChangeArrowheads="1"/>
          </p:cNvPicPr>
          <p:nvPr/>
        </p:nvPicPr>
        <p:blipFill>
          <a:blip r:embed="rId4" cstate="print"/>
          <a:srcRect l="12500" r="12500"/>
          <a:stretch>
            <a:fillRect/>
          </a:stretch>
        </p:blipFill>
        <p:spPr bwMode="auto">
          <a:xfrm>
            <a:off x="4000496" y="3571876"/>
            <a:ext cx="4000528" cy="3000396"/>
          </a:xfrm>
          <a:prstGeom prst="rect">
            <a:avLst/>
          </a:prstGeom>
          <a:noFill/>
        </p:spPr>
      </p:pic>
      <p:pic>
        <p:nvPicPr>
          <p:cNvPr id="7" name="Picture 2" descr="C:\Users\User\Desktop\лето2018\SAM_4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14290"/>
            <a:ext cx="3857652" cy="2836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C:\Users\User\Desktop\1396725406_fonovyy-detskiy-futazh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535" y="0"/>
            <a:ext cx="92585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285728"/>
            <a:ext cx="548640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6" name="Picture 6" descr="C:\Users\User\Desktop\лето2018\SAM_42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500" r="12500"/>
          <a:stretch>
            <a:fillRect/>
          </a:stretch>
        </p:blipFill>
        <p:spPr bwMode="auto">
          <a:xfrm rot="20850229">
            <a:off x="269490" y="3530928"/>
            <a:ext cx="4000528" cy="2928958"/>
          </a:xfrm>
          <a:prstGeom prst="rect">
            <a:avLst/>
          </a:prstGeom>
          <a:noFill/>
        </p:spPr>
      </p:pic>
      <p:pic>
        <p:nvPicPr>
          <p:cNvPr id="10248" name="Picture 8" descr="C:\Users\User\Desktop\лето2018\SAM_4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4664">
            <a:off x="4589508" y="3636079"/>
            <a:ext cx="4251773" cy="2928958"/>
          </a:xfrm>
          <a:prstGeom prst="rect">
            <a:avLst/>
          </a:prstGeom>
          <a:noFill/>
        </p:spPr>
      </p:pic>
      <p:pic>
        <p:nvPicPr>
          <p:cNvPr id="10249" name="Picture 9" descr="C:\Users\User\Desktop\лето2018\SAM_4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28604"/>
            <a:ext cx="5214974" cy="2571732"/>
          </a:xfrm>
          <a:prstGeom prst="rect">
            <a:avLst/>
          </a:prstGeom>
          <a:noFill/>
        </p:spPr>
      </p:pic>
      <p:pic>
        <p:nvPicPr>
          <p:cNvPr id="14" name="Picture 9" descr="C:\Users\User\Desktop\лето2018\SAM_4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8318" y="581004"/>
            <a:ext cx="5214974" cy="2571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esktop\0020-03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800600"/>
            <a:ext cx="1857388" cy="566738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1065200" cy="8048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C:\Users\User\Desktop\лето2018\SAM_42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3000364" y="1285860"/>
            <a:ext cx="5962653" cy="4471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kartinki-dlya-perezentatsiy-po-fizo-det-sapd-53440-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87" y="0"/>
            <a:ext cx="9125413" cy="6857999"/>
          </a:xfrm>
          <a:prstGeom prst="rect">
            <a:avLst/>
          </a:prstGeom>
          <a:noFill/>
        </p:spPr>
      </p:pic>
      <p:pic>
        <p:nvPicPr>
          <p:cNvPr id="3" name="Picture 3" descr="C:\Users\User\Desktop\лето2018\SAM_4263.JPG"/>
          <p:cNvPicPr>
            <a:picLocks noChangeAspect="1" noChangeArrowheads="1"/>
          </p:cNvPicPr>
          <p:nvPr/>
        </p:nvPicPr>
        <p:blipFill>
          <a:blip r:embed="rId3" cstate="print"/>
          <a:srcRect l="12500" r="12500"/>
          <a:stretch>
            <a:fillRect/>
          </a:stretch>
        </p:blipFill>
        <p:spPr bwMode="auto">
          <a:xfrm>
            <a:off x="285720" y="785794"/>
            <a:ext cx="581029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425553201_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5062" y="-1"/>
            <a:ext cx="9249062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285728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Столько света! Столько солнца!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Столько зелени кругом!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Наступило снова лето,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 тепло пришло к нам в дом.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А вокруг так много света,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Пахнет елью и сосной.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Вот бы было так, что лето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Было целый год со мной!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7" name="Picture 3" descr="C:\Users\User\Desktop\лето2018\SAM_42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14686"/>
            <a:ext cx="535785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396725406_fonovyy-detskiy-futazh-let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00" r="1240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12858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Добрый доктор ай болит всех излечит исцелит.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User\Desktop\лето2018\SAM_4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5357850" cy="3744734"/>
          </a:xfrm>
          <a:prstGeom prst="rect">
            <a:avLst/>
          </a:prstGeom>
          <a:noFill/>
        </p:spPr>
      </p:pic>
      <p:pic>
        <p:nvPicPr>
          <p:cNvPr id="2055" name="Picture 7" descr="C:\Users\User\Desktop\лето2018\SAM_4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71612"/>
            <a:ext cx="314327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5544" y="-8531"/>
            <a:ext cx="9309544" cy="68665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28604"/>
            <a:ext cx="5486400" cy="42862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2714620"/>
            <a:ext cx="4572032" cy="37147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 Андрюшки – апельсины.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Павлушки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– виноград.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А у Маши – мандарины.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Каждый фрукту очень рад!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Витамины, витамины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Очень важны для ребят.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Ест бананы Глеб, ест Нина.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А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Серёженька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— грана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078" name="Picture 6" descr="C:\Users\User\Desktop\лето2018\SAM_4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0042"/>
            <a:ext cx="3357586" cy="5924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002-002-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" r="38"/>
          <a:stretch>
            <a:fillRect/>
          </a:stretch>
        </p:blipFill>
        <p:spPr bwMode="auto">
          <a:xfrm>
            <a:off x="-52024" y="0"/>
            <a:ext cx="92976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4800600"/>
            <a:ext cx="785818" cy="56673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лето2018\SAM_4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0694">
            <a:off x="785860" y="930632"/>
            <a:ext cx="3429024" cy="5367168"/>
          </a:xfrm>
          <a:prstGeom prst="rect">
            <a:avLst/>
          </a:prstGeom>
          <a:noFill/>
        </p:spPr>
      </p:pic>
      <p:pic>
        <p:nvPicPr>
          <p:cNvPr id="7" name="Picture 4" descr="C:\Users\User\Desktop\лето2018\SAM_4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4016">
            <a:off x="4513464" y="857232"/>
            <a:ext cx="355899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maxres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-121549" y="0"/>
            <a:ext cx="94447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358114" cy="1428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На полянку мы присели дружно книжку посмотрели.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C:\Users\User\Desktop\лето2018\SAM_4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573686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42918"/>
            <a:ext cx="4357718" cy="485778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Я в песочнице построю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Настоящий город: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Башни, парки и дорожки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Строю быстро, скоро!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Здесь машинки будут ездить,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Здесь - играть ребята.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Место для аэродрома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Разровнять мне надо.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Помоги куличик сделать,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Будет он горою.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Слава, мы красивый мир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Делаем с тобою!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User\Desktop\лето2018\SAM_4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3202121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C:\Users\User\Desktop\4004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543" r="11543"/>
          <a:stretch>
            <a:fillRect/>
          </a:stretch>
        </p:blipFill>
        <p:spPr bwMode="auto">
          <a:xfrm>
            <a:off x="0" y="-1071563"/>
            <a:ext cx="9144000" cy="7929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1214446" cy="857256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7" name="Picture 9" descr="C:\Users\User\Desktop\лето2018\SAM_4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6691853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depositphotos_51119959-stock-illustration-cartoon-k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7" descr="C:\Users\User\Desktop\лето2018\SAM_4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50" y="2357430"/>
            <a:ext cx="535785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64</Words>
  <Application>Microsoft Office PowerPoint</Application>
  <PresentationFormat>Экран (4:3)</PresentationFormat>
  <Paragraphs>29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Cambria</vt:lpstr>
      <vt:lpstr>Cambria Math</vt:lpstr>
      <vt:lpstr>Century Schoolbook</vt:lpstr>
      <vt:lpstr>Тема Office</vt:lpstr>
      <vt:lpstr>Фото отчёт</vt:lpstr>
      <vt:lpstr>Презентация PowerPoint</vt:lpstr>
      <vt:lpstr>        Добрый доктор ай болит всех излечит исцелит.</vt:lpstr>
      <vt:lpstr> </vt:lpstr>
      <vt:lpstr> </vt:lpstr>
      <vt:lpstr>На полянку мы присели дружно книжку посмотрели.</vt:lpstr>
      <vt:lpstr>Я в песочнице построю Настоящий город: Башни, парки и дорожки Строю быстро, скоро! Здесь машинки будут ездить, Здесь - играть ребята. Место для аэродрома Разровнять мне надо. Помоги куличик сделать, Будет он горою. Слава, мы красивый мир Делаем с тобою! 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отчёт</dc:title>
  <dc:creator>User</dc:creator>
  <cp:lastModifiedBy>Romanova</cp:lastModifiedBy>
  <cp:revision>4</cp:revision>
  <dcterms:created xsi:type="dcterms:W3CDTF">2018-08-05T04:45:35Z</dcterms:created>
  <dcterms:modified xsi:type="dcterms:W3CDTF">2022-11-11T05:29:43Z</dcterms:modified>
</cp:coreProperties>
</file>