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82" r:id="rId5"/>
    <p:sldId id="260" r:id="rId6"/>
    <p:sldId id="263" r:id="rId7"/>
    <p:sldId id="264" r:id="rId8"/>
    <p:sldId id="266" r:id="rId9"/>
    <p:sldId id="267" r:id="rId10"/>
    <p:sldId id="268" r:id="rId11"/>
    <p:sldId id="274" r:id="rId12"/>
    <p:sldId id="269" r:id="rId13"/>
    <p:sldId id="270" r:id="rId14"/>
    <p:sldId id="271" r:id="rId15"/>
    <p:sldId id="272" r:id="rId16"/>
    <p:sldId id="273" r:id="rId17"/>
    <p:sldId id="265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44" autoAdjust="0"/>
    <p:restoredTop sz="98566" autoAdjust="0"/>
  </p:normalViewPr>
  <p:slideViewPr>
    <p:cSldViewPr>
      <p:cViewPr varScale="1">
        <p:scale>
          <a:sx n="43" d="100"/>
          <a:sy n="43" d="100"/>
        </p:scale>
        <p:origin x="-12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6611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3190-56AE-416D-8C0A-6E423F8253A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 пространственная среда в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таршей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группе   МКДОУ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/с №16 «Ромашка»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372200" y="4725144"/>
            <a:ext cx="2304256" cy="1584176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группы Корякина Г.П.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420632" y="3743424"/>
            <a:ext cx="2888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404664"/>
            <a:ext cx="4968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Познавательное развитие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C:\Users\РОМАШКА\Desktop\фото\IMG_128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142984"/>
            <a:ext cx="6429420" cy="429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357554" y="5715016"/>
            <a:ext cx="2609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>Центр Конструирования</a:t>
            </a: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388798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Users\РОМАШКА\Desktop\фото\IMG_126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500042"/>
            <a:ext cx="3467620" cy="2601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РОМАШКА\Desktop\фотографии\будни в детском саду\SDC103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714752"/>
            <a:ext cx="3438451" cy="2579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РОМАШКА\Desktop\фотографии\будни в детском саду\SDC1031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643314"/>
            <a:ext cx="3620381" cy="271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714348" y="1714488"/>
            <a:ext cx="374198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этом центре 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обраны : детский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строительный материал,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конструктор 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пластмас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err="1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овый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конструктор  различных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способов  соединения.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084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РОМАШКА\Desktop\фотографии\будни в детском саду\SDC103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642918"/>
            <a:ext cx="331740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РОМАШКА\Desktop\фотографии\будни в детском саду\SDC103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643314"/>
            <a:ext cx="321471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РОМАШКА\Desktop\фото\IMG_126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714752"/>
            <a:ext cx="3214710" cy="240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14348" y="2071678"/>
            <a:ext cx="384336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Напольный конструктор, трубчатый,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сюжетный, магнитный. Картотека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остроек, мелкие игрушки для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быгрывания (машинки, куколки,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зверушки).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50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180208" y="571480"/>
            <a:ext cx="2783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Познавательное развитие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 rot="10800000" flipV="1">
            <a:off x="714348" y="1959931"/>
            <a:ext cx="842965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Уголок дорожного движения.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Здесь знакомятся со светофором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изучают правила дорожного движения.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Моделируют перекрестки и  дороги с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ешеходными  переходами,  улицами 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тротуарами. О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быгрывают</a:t>
            </a: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сюжеты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из окружающей действительности.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F:\DCIM\10660114\DSC070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250529" y="1893084"/>
            <a:ext cx="521497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7531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85918" y="928670"/>
            <a:ext cx="2394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Физическое  развитие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3000364" y="5923259"/>
            <a:ext cx="3286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>Центр физического развития</a:t>
            </a:r>
            <a:endParaRPr lang="ru-RU" dirty="0"/>
          </a:p>
        </p:txBody>
      </p:sp>
      <p:pic>
        <p:nvPicPr>
          <p:cNvPr id="5" name="Picture 2" descr="C:\Users\РОМАШКА\Desktop\гуляем\DSC07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280663" y="1648635"/>
            <a:ext cx="5143537" cy="3417855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642910" y="1643050"/>
            <a:ext cx="4071966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Этот центр создан чтобы стимулировать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желание детей заняться двигательной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деятельностью. Он оборудован различным спортивным инвентарем  (мячами, флажками,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cs typeface="Arial" pitchFamily="34" charset="0"/>
              </a:rPr>
              <a:t>кеглями, мешочками с песком,  масками для игр, ленточками, шнурами, обручами, гимнастическими палками, скакалками, кубиками, атрибутами для подвижных игр, утренней гимнастики)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989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C:\Users\РОМАШКА\Desktop\фото\IMG_129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357298"/>
            <a:ext cx="378621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428860" y="6000768"/>
            <a:ext cx="20721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>Центр «Творчества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1643050"/>
            <a:ext cx="62865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Для развития творчества детей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приготовлены: мольберт, наборы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цветных карандашей и мелков,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акварельные краски, наборы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фломастеров, бумага для рисования,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трафареты по темам, </a:t>
            </a:r>
            <a:r>
              <a:rPr lang="ru-RU" b="1" dirty="0" err="1" smtClean="0">
                <a:solidFill>
                  <a:srgbClr val="0070C0"/>
                </a:solidFill>
              </a:rPr>
              <a:t>разукрашки</a:t>
            </a:r>
            <a:r>
              <a:rPr lang="ru-RU" b="1" dirty="0" smtClean="0">
                <a:solidFill>
                  <a:srgbClr val="0070C0"/>
                </a:solidFill>
              </a:rPr>
              <a:t>,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книги с пошаговым рисованием.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Для лепки пластилин, стеки, </a:t>
            </a:r>
            <a:r>
              <a:rPr lang="ru-RU" b="1" dirty="0" err="1" smtClean="0">
                <a:solidFill>
                  <a:srgbClr val="0070C0"/>
                </a:solidFill>
              </a:rPr>
              <a:t>досочки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Цветная бумага, клей, ножницы,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картон для аппликации.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57422" y="642918"/>
            <a:ext cx="4237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Художественно — эстетическое развитие</a:t>
            </a:r>
          </a:p>
        </p:txBody>
      </p:sp>
    </p:spTree>
    <p:extLst>
      <p:ext uri="{BB962C8B-B14F-4D97-AF65-F5344CB8AC3E}">
        <p14:creationId xmlns="" xmlns:p14="http://schemas.microsoft.com/office/powerpoint/2010/main" val="402021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5961966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> </a:t>
            </a:r>
            <a:endParaRPr lang="ru-RU" sz="2000" dirty="0" smtClean="0"/>
          </a:p>
        </p:txBody>
      </p:sp>
      <p:pic>
        <p:nvPicPr>
          <p:cNvPr id="6" name="Рисунок 5" descr="C:\Users\РОМАШКА\Desktop\фото\IMG_126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428736"/>
            <a:ext cx="378621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357422" y="571480"/>
            <a:ext cx="4237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Художественно — эстетическое развитие</a:t>
            </a:r>
          </a:p>
        </p:txBody>
      </p:sp>
    </p:spTree>
    <p:extLst>
      <p:ext uri="{BB962C8B-B14F-4D97-AF65-F5344CB8AC3E}">
        <p14:creationId xmlns="" xmlns:p14="http://schemas.microsoft.com/office/powerpoint/2010/main" val="186486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Игровая зона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C:\Users\РОМАШКА\Desktop\фото\IMG_129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785926"/>
            <a:ext cx="3012619" cy="418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РОМАШКА\Desktop\фото\IMG_129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000108"/>
            <a:ext cx="3529411" cy="264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РОМАШКА\Desktop\фото\IMG_129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786190"/>
            <a:ext cx="3529413" cy="264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8919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5643578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Игровой центр представлен </a:t>
            </a: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настольными </a:t>
            </a: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дидактическими играми,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всевозможными мозаиками, </a:t>
            </a:r>
            <a:r>
              <a:rPr lang="ru-RU" b="1" dirty="0" err="1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пазлами</a:t>
            </a:r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571480"/>
            <a:ext cx="1521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Игровая зона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E:\DCIM\10760115\DSC070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071546"/>
            <a:ext cx="628654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57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2071678"/>
            <a:ext cx="5905500" cy="3924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642918"/>
            <a:ext cx="4968552" cy="37264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5903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4048" y="4077072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142976" y="4786322"/>
            <a:ext cx="84296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Развивающая предметно-пространственная среда группы 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организована таким образом, чтобы каждый ребенок имел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возможность заниматься любимым делом, найти занятие 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душе, поверить в свои силы и способности, научиться 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взаимодействовать со взрослыми и сверстниками.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Users\РОМАШКА\Desktop\фотографии\театр\Маша и медведь\IMG_108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714356"/>
            <a:ext cx="564360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53022" y="642918"/>
            <a:ext cx="38334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Рабочая  зона</a:t>
            </a:r>
          </a:p>
        </p:txBody>
      </p:sp>
      <p:pic>
        <p:nvPicPr>
          <p:cNvPr id="3" name="Рисунок 2" descr="C:\Users\РОМАШКА\Desktop\фотографии\будни в детском саду\уроки\SDC1028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214422"/>
            <a:ext cx="678661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6162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3022" y="714356"/>
            <a:ext cx="4237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Активная   зона</a:t>
            </a:r>
          </a:p>
        </p:txBody>
      </p:sp>
      <p:pic>
        <p:nvPicPr>
          <p:cNvPr id="3" name="Рисунок 2" descr="C:\Users\РОМАШКА\Desktop\фотографии\день рождения\др Кирила\DSC0376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285860"/>
            <a:ext cx="692948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4322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00430" y="642918"/>
            <a:ext cx="1965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Речевое развитие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C:\Users\РОМАШКА\Desktop\фото\IMG_128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357298"/>
            <a:ext cx="342902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868" y="5929330"/>
            <a:ext cx="2231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00B0F0"/>
                  </a:solidFill>
                </a:ln>
                <a:solidFill>
                  <a:srgbClr val="C00000"/>
                </a:solidFill>
              </a:rPr>
              <a:t>Центр «Мир книги» </a:t>
            </a:r>
            <a:endParaRPr lang="ru-RU" b="1" dirty="0">
              <a:ln>
                <a:solidFill>
                  <a:srgbClr val="00B0F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2976" y="1928802"/>
            <a:ext cx="411221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В этом центре  собраны книги по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программе, портреты писателей,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любимые книги детей, альбомы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для рассматривания (времена года,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птицы, животные, растения нашего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края). Книжки с крупным слоговым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текстом для самостоятельного чтения.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Игры по познавательному и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речевому развитию.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340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РОМАШКА\Desktop\фото\IMG_128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000108"/>
            <a:ext cx="364333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180208" y="571480"/>
            <a:ext cx="2783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Познавательное развитие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5857892"/>
            <a:ext cx="34960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>Театрально- музыкальный центр</a:t>
            </a:r>
            <a:endParaRPr lang="ru-RU" dirty="0" smtClean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42910" y="1785926"/>
            <a:ext cx="421484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Для формирования исполнительских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навыков в театрально-музыкальном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центре собраны различные виды театров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(кукольный, пальчиковый,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варежкин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теневой. настольный), ширмы, костюмы, маски,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музыкальные инструменты.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Подборка сценариев сказок.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857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404664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Познавательное </a:t>
            </a:r>
            <a:r>
              <a:rPr lang="ru-RU" sz="2000" b="1" dirty="0" smtClean="0">
                <a:solidFill>
                  <a:srgbClr val="002060"/>
                </a:solidFill>
              </a:rPr>
              <a:t>развитие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5262596"/>
            <a:ext cx="36724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pPr algn="ctr"/>
            <a:endParaRPr lang="ru-RU" sz="2400" b="1" dirty="0">
              <a:ln>
                <a:solidFill>
                  <a:srgbClr val="0070C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6" name="Рисунок 5" descr="C:\Users\РОМАШКА\Desktop\защита\IMG_128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928670"/>
            <a:ext cx="671517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643042" y="5286388"/>
            <a:ext cx="6786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В этом центре дети знакомятся со звуками, учатся составлять слова, читать. Изучают цифры, считают. Дидактические игры,  детский компьютер помогают закреплять полученные знания 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086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857364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Познавательное </a:t>
            </a:r>
            <a:r>
              <a:rPr lang="ru-RU" sz="2000" b="1" dirty="0" smtClean="0">
                <a:solidFill>
                  <a:srgbClr val="002060"/>
                </a:solidFill>
              </a:rPr>
              <a:t>развитие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5262596"/>
            <a:ext cx="36724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2400" b="1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>Экологический центр</a:t>
            </a:r>
            <a:endParaRPr lang="ru-RU" sz="2400" b="1" dirty="0">
              <a:ln>
                <a:solidFill>
                  <a:srgbClr val="0070C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6" name="Picture 5" descr="Собираем портфель первоклассника - У Знай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4424233"/>
            <a:ext cx="2592288" cy="24337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034" y="3000372"/>
            <a:ext cx="4071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В уголке природы дети отмечают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погоду, рассматривают альбомы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и читают книги о живой и неживой природе. Знакомятся с различными гербариями и коллекциями. Играют в дидактические игры по природе и изготовляют поделки из природного материала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" name="Рисунок 6" descr="E:\DCIM\10760115\DSC0708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57166"/>
            <a:ext cx="450059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0062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404664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Познавательное </a:t>
            </a:r>
            <a:r>
              <a:rPr lang="ru-RU" sz="2000" b="1" dirty="0" smtClean="0">
                <a:solidFill>
                  <a:srgbClr val="002060"/>
                </a:solidFill>
              </a:rPr>
              <a:t>развитие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5373216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2400" b="1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> Центр опытно-экспериментальной деятельности</a:t>
            </a:r>
            <a:endParaRPr lang="ru-RU" sz="2400" b="1" dirty="0">
              <a:ln>
                <a:solidFill>
                  <a:srgbClr val="0070C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7" name="Рисунок 6" descr="C:\Users\РОМАШКА\Desktop\фото\SAM_24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071546"/>
            <a:ext cx="2920543" cy="452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42910" y="1714488"/>
            <a:ext cx="3799716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 центре экспериментирования имеются: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различные емкости для воды и сыпучих веществ, весы, лупы, песочные часы, предметы разной величины, веса, формы.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Имеется картотека проведения экспериментов в старшем возрасте, природный материал для проведения экспериментов и опытов.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362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464</Words>
  <Application>Microsoft Office PowerPoint</Application>
  <PresentationFormat>Экран (4:3)</PresentationFormat>
  <Paragraphs>89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Предметно- пространственная среда в cтаршей группе   МКДОУ д/с №16 «Ромашка»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РОМАШКА</cp:lastModifiedBy>
  <cp:revision>106</cp:revision>
  <dcterms:created xsi:type="dcterms:W3CDTF">2013-01-06T18:32:13Z</dcterms:created>
  <dcterms:modified xsi:type="dcterms:W3CDTF">2016-01-15T10:38:13Z</dcterms:modified>
</cp:coreProperties>
</file>